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58538B-42F5-4201-A064-225BBA0CC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6D924DC-9151-4B03-BC88-0F874348D5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D857A26-1387-4A90-BC0B-80DC60747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8DE61D9-DD00-4D89-99D6-B982489E7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F64468B-EB33-4522-A569-DB1E9B67F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1431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D47652-15F5-49BD-A496-3C79D48F5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F380439-7071-4795-853A-C2874950A9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C94200F-7359-4A88-984F-568BF441B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47DF2B0-029C-49ED-8350-CA03A90F8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AE3DBB-4537-4F29-B46B-7C458C44A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5984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D56D7194-BB02-48EC-B361-08C938A404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E24974A-EB4C-4BE6-8562-D1F46833C1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D959A1-5316-46B3-9851-7CC482B2C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259094-DF97-4B46-BFE1-1827529D9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A86D12C-3D41-447D-9374-E9A6ED0E4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9580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1E2A45-CCD8-4DA5-91E7-F215C6044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6779C0-1890-4918-AAAC-88A0F8709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468249D-37A0-4A9F-BC0B-F6D0F4BB9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9B03989-CAFB-4599-B8C9-D6477A422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D222533-49CD-461F-90A5-1E96C161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8983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A6E60C-BC21-4392-A0A6-5B3C0F9F9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476902D-4F98-4C9F-9501-587408F46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3D65282-5254-455C-A66B-79A7B5AC3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118FD46-F435-4345-AF90-A6F1A292D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F3BAAC4-5127-4DF2-92DB-381D1232A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9324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F16B0C-2CFB-4BE3-A4F2-445ED7AC9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BD111BE-923B-4326-96E8-F217CD753A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7435013-B569-4E06-9BE9-18780836F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A3A4F20-9BB9-4FC2-ADF0-91F7B0C93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D38C8D7-163A-4A78-B051-554425DC8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18887F6-0FE7-451C-8ADA-C26E91F83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94414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73A7BF-D423-413C-B884-F5095439E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9F0FD98-F705-46F5-8CFC-BC56C0CD7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761A3FE-4542-4BFB-8586-60105F918B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6BDF690-C2E2-4442-B4F6-C87AE290A8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501B400-6E25-46C6-ACC0-9C1E2CDB74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DB99D8A-A95F-4294-9EC9-3DEC0EF66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432B93D-6992-4329-B6FB-6D16D1AF0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8B65E989-BE57-4172-819C-8D1905D6F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2446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775CD8-67C6-4755-88ED-7679AADE9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37E5694-7AC2-4127-8CC4-E3FB12176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0C6150B-5F89-46F0-B303-ACB03CF19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1EC7EAC-A9BB-486A-B48A-CEC587A8F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3542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E77A403-4B33-4C40-BC56-33767AC54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919FFFD-46E3-46A1-968F-CB9069F9C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57B93B8-54C1-4D75-9BED-638C17C1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29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7F5D0C-5638-4246-A817-09E79088F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22F8EC0-6C34-4446-ACEF-EB8EF8C41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8A66179-5274-4DD9-BE31-30486175C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21DF1C6-5E4C-440A-B4F5-E834BD449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18C1E54-9210-4D21-A1B8-5D56BBC21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5925D47-E0B8-4657-9E6F-AB2D3E058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3568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5E1C8D-D8BF-4E8A-9203-21B7A372F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4A2C5F2-67D1-46DF-B204-BD210EFB47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F7F37CB-A782-469E-A629-BDA1A32D4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592CCE9-F476-4D64-B065-E42569414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D6DD2DF-0099-42F6-9F87-BFB9CD666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5DECAC2-5458-4684-BC04-71A7649B9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4970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4380EC4-A2EF-4020-8011-E28F8CFB7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A00BFBC-26F5-4967-9576-3942AAEFD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330F2E4-90C4-47EF-B964-1EBA5EBB6F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D5E2C-DF5B-4EC3-9742-D49DCB17E00E}" type="datetimeFigureOut">
              <a:rPr lang="it-IT" smtClean="0"/>
              <a:t>27/03/2021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0A953E-1237-493B-B207-1496A3D5D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F55F80D-98B7-4BD9-9210-BFCF292AA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A953F4-2E38-43A9-A9C7-00B8FC6859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032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586868A4-65F2-42BF-8B40-A8ED1894F4DC}"/>
              </a:ext>
            </a:extLst>
          </p:cNvPr>
          <p:cNvSpPr/>
          <p:nvPr/>
        </p:nvSpPr>
        <p:spPr>
          <a:xfrm>
            <a:off x="279032" y="188751"/>
            <a:ext cx="11633936" cy="6480496"/>
          </a:xfrm>
          <a:prstGeom prst="rect">
            <a:avLst/>
          </a:prstGeom>
          <a:solidFill>
            <a:srgbClr val="FFA5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Sottotitolo 2">
            <a:extLst>
              <a:ext uri="{FF2B5EF4-FFF2-40B4-BE49-F238E27FC236}">
                <a16:creationId xmlns:a16="http://schemas.microsoft.com/office/drawing/2014/main" id="{04D72E68-9165-4FCD-9859-590F9003B8CC}"/>
              </a:ext>
            </a:extLst>
          </p:cNvPr>
          <p:cNvSpPr txBox="1">
            <a:spLocks/>
          </p:cNvSpPr>
          <p:nvPr/>
        </p:nvSpPr>
        <p:spPr>
          <a:xfrm>
            <a:off x="1524000" y="3921764"/>
            <a:ext cx="9144000" cy="125628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/>
              <a:t>Belfiore Simone</a:t>
            </a:r>
            <a:br>
              <a:rPr lang="en-GB" dirty="0"/>
            </a:br>
            <a:r>
              <a:rPr lang="en-GB" dirty="0"/>
              <a:t>1000011355 – </a:t>
            </a:r>
            <a:r>
              <a:rPr lang="it-IT" dirty="0"/>
              <a:t>Ingegneria Informatica</a:t>
            </a:r>
            <a:br>
              <a:rPr lang="it-IT" dirty="0"/>
            </a:br>
            <a:r>
              <a:rPr lang="it-IT" dirty="0"/>
              <a:t>Università degli studi di Catania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A28C2B07-A718-458F-9607-02118447486A}"/>
              </a:ext>
            </a:extLst>
          </p:cNvPr>
          <p:cNvSpPr/>
          <p:nvPr/>
        </p:nvSpPr>
        <p:spPr>
          <a:xfrm>
            <a:off x="1951839" y="1932563"/>
            <a:ext cx="8036653" cy="149643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D2F68CE4-79EC-4958-BB2E-1BA5ACC28E2F}"/>
              </a:ext>
            </a:extLst>
          </p:cNvPr>
          <p:cNvSpPr txBox="1">
            <a:spLocks/>
          </p:cNvSpPr>
          <p:nvPr/>
        </p:nvSpPr>
        <p:spPr>
          <a:xfrm>
            <a:off x="1524000" y="1932563"/>
            <a:ext cx="8948257" cy="14964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4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Sito Web per un Panificio</a:t>
            </a:r>
          </a:p>
        </p:txBody>
      </p:sp>
    </p:spTree>
    <p:extLst>
      <p:ext uri="{BB962C8B-B14F-4D97-AF65-F5344CB8AC3E}">
        <p14:creationId xmlns:p14="http://schemas.microsoft.com/office/powerpoint/2010/main" val="736091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39CC7608-042B-444B-80F4-EE6DA90B8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496" y="700293"/>
            <a:ext cx="10623006" cy="5975441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8607ACC0-CFC2-466F-B5E7-CA67B3AB03CE}"/>
              </a:ext>
            </a:extLst>
          </p:cNvPr>
          <p:cNvSpPr txBox="1"/>
          <p:nvPr/>
        </p:nvSpPr>
        <p:spPr>
          <a:xfrm>
            <a:off x="602205" y="170344"/>
            <a:ext cx="5320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Modalità desktop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1E2820CF-02BE-41D1-8D38-9A591BB55406}"/>
              </a:ext>
            </a:extLst>
          </p:cNvPr>
          <p:cNvCxnSpPr>
            <a:cxnSpLocks/>
          </p:cNvCxnSpPr>
          <p:nvPr/>
        </p:nvCxnSpPr>
        <p:spPr>
          <a:xfrm>
            <a:off x="5449539" y="1272076"/>
            <a:ext cx="119454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B5EDAA4-A270-4745-AFAF-28AEE2578067}"/>
              </a:ext>
            </a:extLst>
          </p:cNvPr>
          <p:cNvSpPr txBox="1"/>
          <p:nvPr/>
        </p:nvSpPr>
        <p:spPr>
          <a:xfrm>
            <a:off x="5761584" y="944580"/>
            <a:ext cx="570451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000" dirty="0"/>
              <a:t>185px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5DC31D9D-947B-44EF-8C89-09E6F9CE6D57}"/>
              </a:ext>
            </a:extLst>
          </p:cNvPr>
          <p:cNvCxnSpPr/>
          <p:nvPr/>
        </p:nvCxnSpPr>
        <p:spPr>
          <a:xfrm>
            <a:off x="6644081" y="1476462"/>
            <a:ext cx="0" cy="46978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59A747F-F2D4-4B04-ADD7-114E3789D628}"/>
              </a:ext>
            </a:extLst>
          </p:cNvPr>
          <p:cNvSpPr txBox="1"/>
          <p:nvPr/>
        </p:nvSpPr>
        <p:spPr>
          <a:xfrm rot="5400000">
            <a:off x="6402739" y="1625994"/>
            <a:ext cx="796950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000" dirty="0" err="1"/>
              <a:t>Border</a:t>
            </a:r>
            <a:r>
              <a:rPr lang="it-IT" sz="1000" dirty="0"/>
              <a:t> 7px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6EE3950D-1825-4834-AB6A-C954568AA22B}"/>
              </a:ext>
            </a:extLst>
          </p:cNvPr>
          <p:cNvCxnSpPr/>
          <p:nvPr/>
        </p:nvCxnSpPr>
        <p:spPr>
          <a:xfrm>
            <a:off x="674255" y="763398"/>
            <a:ext cx="0" cy="197141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0CC39F2-33B2-4B95-BC09-C3F3681459C8}"/>
              </a:ext>
            </a:extLst>
          </p:cNvPr>
          <p:cNvSpPr txBox="1"/>
          <p:nvPr/>
        </p:nvSpPr>
        <p:spPr>
          <a:xfrm rot="16200000">
            <a:off x="-335602" y="1526688"/>
            <a:ext cx="161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Header</a:t>
            </a:r>
            <a:r>
              <a:rPr lang="it-IT" dirty="0"/>
              <a:t> 350px</a:t>
            </a: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E8B5383D-D077-4E98-9CFD-416F0AB4640C}"/>
              </a:ext>
            </a:extLst>
          </p:cNvPr>
          <p:cNvCxnSpPr>
            <a:cxnSpLocks/>
          </p:cNvCxnSpPr>
          <p:nvPr/>
        </p:nvCxnSpPr>
        <p:spPr>
          <a:xfrm>
            <a:off x="3682767" y="3429000"/>
            <a:ext cx="0" cy="48865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E015E5A-BB84-42E2-BF6F-5847FD1A2CAE}"/>
              </a:ext>
            </a:extLst>
          </p:cNvPr>
          <p:cNvSpPr txBox="1"/>
          <p:nvPr/>
        </p:nvSpPr>
        <p:spPr>
          <a:xfrm rot="16200000">
            <a:off x="3223505" y="3513517"/>
            <a:ext cx="562063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000" dirty="0"/>
              <a:t>120 </a:t>
            </a:r>
            <a:r>
              <a:rPr lang="it-IT" sz="1000" dirty="0" err="1"/>
              <a:t>px</a:t>
            </a:r>
            <a:endParaRPr lang="it-IT" sz="1000" dirty="0"/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51A633D5-748E-4103-9161-3B35D0B8045A}"/>
              </a:ext>
            </a:extLst>
          </p:cNvPr>
          <p:cNvCxnSpPr>
            <a:cxnSpLocks/>
          </p:cNvCxnSpPr>
          <p:nvPr/>
        </p:nvCxnSpPr>
        <p:spPr>
          <a:xfrm>
            <a:off x="750473" y="4231898"/>
            <a:ext cx="0" cy="34010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7578841-0DA0-48BA-BD73-406B67ED1DA7}"/>
              </a:ext>
            </a:extLst>
          </p:cNvPr>
          <p:cNvSpPr txBox="1"/>
          <p:nvPr/>
        </p:nvSpPr>
        <p:spPr>
          <a:xfrm rot="16200000">
            <a:off x="289545" y="4183096"/>
            <a:ext cx="6410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37 </a:t>
            </a:r>
            <a:r>
              <a:rPr lang="it-IT" sz="1000" dirty="0" err="1"/>
              <a:t>px</a:t>
            </a:r>
            <a:endParaRPr lang="it-IT" sz="1000" dirty="0"/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0C32DB44-9709-4838-BC3C-52FA784322FF}"/>
              </a:ext>
            </a:extLst>
          </p:cNvPr>
          <p:cNvCxnSpPr>
            <a:cxnSpLocks/>
          </p:cNvCxnSpPr>
          <p:nvPr/>
        </p:nvCxnSpPr>
        <p:spPr>
          <a:xfrm>
            <a:off x="678955" y="2817824"/>
            <a:ext cx="0" cy="25254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EBF2B8F-968F-42C6-8DEC-1F3389006F0F}"/>
              </a:ext>
            </a:extLst>
          </p:cNvPr>
          <p:cNvSpPr txBox="1"/>
          <p:nvPr/>
        </p:nvSpPr>
        <p:spPr>
          <a:xfrm rot="16200000">
            <a:off x="239476" y="2820986"/>
            <a:ext cx="5620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40 </a:t>
            </a:r>
            <a:r>
              <a:rPr lang="it-IT" sz="1000" dirty="0" err="1"/>
              <a:t>px</a:t>
            </a:r>
            <a:endParaRPr lang="it-IT" sz="1000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2DDCCAE-50EE-42F5-A1C7-E402C1DCD9A8}"/>
              </a:ext>
            </a:extLst>
          </p:cNvPr>
          <p:cNvSpPr txBox="1"/>
          <p:nvPr/>
        </p:nvSpPr>
        <p:spPr>
          <a:xfrm>
            <a:off x="6124574" y="3985677"/>
            <a:ext cx="1194537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000" dirty="0"/>
              <a:t>Font-size: 30px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8512CAB9-8885-4CFE-8C03-8CC556BAC26F}"/>
              </a:ext>
            </a:extLst>
          </p:cNvPr>
          <p:cNvSpPr txBox="1"/>
          <p:nvPr/>
        </p:nvSpPr>
        <p:spPr>
          <a:xfrm>
            <a:off x="8633326" y="249791"/>
            <a:ext cx="2879716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100" dirty="0"/>
              <a:t>Background-color: </a:t>
            </a:r>
            <a:r>
              <a:rPr lang="it-IT" sz="1100" dirty="0" err="1"/>
              <a:t>orange</a:t>
            </a:r>
            <a:endParaRPr lang="it-IT" sz="1100" dirty="0"/>
          </a:p>
          <a:p>
            <a:r>
              <a:rPr lang="it-IT" sz="1200" dirty="0"/>
              <a:t>Font-family: 'Montserrat', sans-</a:t>
            </a:r>
            <a:r>
              <a:rPr lang="it-IT" sz="1200" dirty="0" err="1"/>
              <a:t>serif</a:t>
            </a:r>
            <a:r>
              <a:rPr lang="it-IT" sz="1200" dirty="0"/>
              <a:t>;</a:t>
            </a:r>
          </a:p>
          <a:p>
            <a:endParaRPr lang="it-IT" sz="1600" dirty="0"/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98DBA8B1-6EA8-43E3-BCD3-6B96A1E60D06}"/>
              </a:ext>
            </a:extLst>
          </p:cNvPr>
          <p:cNvCxnSpPr>
            <a:cxnSpLocks/>
          </p:cNvCxnSpPr>
          <p:nvPr/>
        </p:nvCxnSpPr>
        <p:spPr>
          <a:xfrm rot="5400000">
            <a:off x="2128337" y="2202205"/>
            <a:ext cx="0" cy="34010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4EAF80AF-2657-46F3-91A3-F746DFD78BC3}"/>
              </a:ext>
            </a:extLst>
          </p:cNvPr>
          <p:cNvSpPr txBox="1"/>
          <p:nvPr/>
        </p:nvSpPr>
        <p:spPr>
          <a:xfrm>
            <a:off x="1283327" y="1891838"/>
            <a:ext cx="2030122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1000" dirty="0"/>
              <a:t>Font-size: 25px</a:t>
            </a:r>
          </a:p>
          <a:p>
            <a:r>
              <a:rPr lang="it-IT" sz="1000" dirty="0"/>
              <a:t>Font-family: '</a:t>
            </a:r>
            <a:r>
              <a:rPr lang="it-IT" sz="1000" dirty="0" err="1"/>
              <a:t>Raleway</a:t>
            </a:r>
            <a:r>
              <a:rPr lang="it-IT" sz="1000" dirty="0"/>
              <a:t>', 'sans-</a:t>
            </a:r>
            <a:r>
              <a:rPr lang="it-IT" sz="1000" dirty="0" err="1"/>
              <a:t>serif</a:t>
            </a:r>
            <a:r>
              <a:rPr lang="it-IT" sz="1000" dirty="0"/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4128557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AE65B7D4-5511-494D-92DE-88C0E320FB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09" y="768349"/>
            <a:ext cx="10612582" cy="5969577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9C140A8A-A979-4A34-A236-247676355A13}"/>
              </a:ext>
            </a:extLst>
          </p:cNvPr>
          <p:cNvCxnSpPr>
            <a:cxnSpLocks/>
          </p:cNvCxnSpPr>
          <p:nvPr/>
        </p:nvCxnSpPr>
        <p:spPr>
          <a:xfrm>
            <a:off x="698813" y="885795"/>
            <a:ext cx="0" cy="379526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9D45129-9351-4D43-9B50-0E713B98687D}"/>
              </a:ext>
            </a:extLst>
          </p:cNvPr>
          <p:cNvSpPr txBox="1"/>
          <p:nvPr/>
        </p:nvSpPr>
        <p:spPr>
          <a:xfrm rot="16200000">
            <a:off x="-558596" y="2481314"/>
            <a:ext cx="2145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Height</a:t>
            </a:r>
            <a:r>
              <a:rPr lang="it-IT" dirty="0"/>
              <a:t>: 700px</a:t>
            </a:r>
          </a:p>
        </p:txBody>
      </p: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4AA44E88-4721-4B18-B4FC-5F4EEF8CF895}"/>
              </a:ext>
            </a:extLst>
          </p:cNvPr>
          <p:cNvCxnSpPr>
            <a:cxnSpLocks/>
          </p:cNvCxnSpPr>
          <p:nvPr/>
        </p:nvCxnSpPr>
        <p:spPr>
          <a:xfrm flipH="1">
            <a:off x="1143109" y="588746"/>
            <a:ext cx="171753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3D45301-BC34-4317-923B-917AAC8BB246}"/>
              </a:ext>
            </a:extLst>
          </p:cNvPr>
          <p:cNvSpPr txBox="1"/>
          <p:nvPr/>
        </p:nvSpPr>
        <p:spPr>
          <a:xfrm>
            <a:off x="1211549" y="309216"/>
            <a:ext cx="1580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Width</a:t>
            </a:r>
            <a:r>
              <a:rPr lang="it-IT" dirty="0"/>
              <a:t>: 18%</a:t>
            </a: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1E36E815-D5AC-4FE1-BAFD-BF007F6DDAC7}"/>
              </a:ext>
            </a:extLst>
          </p:cNvPr>
          <p:cNvCxnSpPr>
            <a:cxnSpLocks/>
          </p:cNvCxnSpPr>
          <p:nvPr/>
        </p:nvCxnSpPr>
        <p:spPr>
          <a:xfrm flipH="1">
            <a:off x="3183032" y="588746"/>
            <a:ext cx="1717537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811144B-C9CA-4CD5-9638-AC755FB0E5EB}"/>
              </a:ext>
            </a:extLst>
          </p:cNvPr>
          <p:cNvSpPr txBox="1"/>
          <p:nvPr/>
        </p:nvSpPr>
        <p:spPr>
          <a:xfrm>
            <a:off x="3251472" y="332300"/>
            <a:ext cx="149669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 err="1"/>
              <a:t>Border</a:t>
            </a:r>
            <a:r>
              <a:rPr lang="it-IT" sz="900" dirty="0"/>
              <a:t>: 10px </a:t>
            </a:r>
            <a:r>
              <a:rPr lang="it-IT" sz="900" dirty="0" err="1"/>
              <a:t>solid</a:t>
            </a:r>
            <a:r>
              <a:rPr lang="it-IT" sz="900" dirty="0"/>
              <a:t> #212121;</a:t>
            </a:r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36BCF4BE-F13A-43F9-A3C1-2562D1444766}"/>
              </a:ext>
            </a:extLst>
          </p:cNvPr>
          <p:cNvCxnSpPr>
            <a:cxnSpLocks/>
          </p:cNvCxnSpPr>
          <p:nvPr/>
        </p:nvCxnSpPr>
        <p:spPr>
          <a:xfrm>
            <a:off x="744261" y="4958564"/>
            <a:ext cx="0" cy="34010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D4EB6045-D027-4DBB-80FF-0F170BBBE524}"/>
              </a:ext>
            </a:extLst>
          </p:cNvPr>
          <p:cNvSpPr txBox="1"/>
          <p:nvPr/>
        </p:nvSpPr>
        <p:spPr>
          <a:xfrm rot="16200000">
            <a:off x="300621" y="4944859"/>
            <a:ext cx="6410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37 </a:t>
            </a:r>
            <a:r>
              <a:rPr lang="it-IT" sz="1000" dirty="0" err="1"/>
              <a:t>px</a:t>
            </a:r>
            <a:endParaRPr lang="it-IT" sz="1000" dirty="0"/>
          </a:p>
        </p:txBody>
      </p:sp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31E9EC74-D4E0-46C7-B310-EDCF45C1EB9E}"/>
              </a:ext>
            </a:extLst>
          </p:cNvPr>
          <p:cNvCxnSpPr>
            <a:cxnSpLocks/>
          </p:cNvCxnSpPr>
          <p:nvPr/>
        </p:nvCxnSpPr>
        <p:spPr>
          <a:xfrm rot="5400000">
            <a:off x="11164033" y="512184"/>
            <a:ext cx="0" cy="34010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0824294-5222-4DC5-B6BD-06A19848CC72}"/>
              </a:ext>
            </a:extLst>
          </p:cNvPr>
          <p:cNvSpPr txBox="1"/>
          <p:nvPr/>
        </p:nvSpPr>
        <p:spPr>
          <a:xfrm>
            <a:off x="10980452" y="432327"/>
            <a:ext cx="4218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3%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3C0482E0-380F-42FB-B1E2-FD7081A42394}"/>
              </a:ext>
            </a:extLst>
          </p:cNvPr>
          <p:cNvSpPr txBox="1"/>
          <p:nvPr/>
        </p:nvSpPr>
        <p:spPr>
          <a:xfrm>
            <a:off x="6447969" y="201494"/>
            <a:ext cx="31374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I 5 scomparti di immagini scorreranno verticalmente visualizzando immagini nuove</a:t>
            </a:r>
          </a:p>
        </p:txBody>
      </p: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750EAC2B-F593-4A3A-BCBD-2F627CEB6A0C}"/>
              </a:ext>
            </a:extLst>
          </p:cNvPr>
          <p:cNvCxnSpPr>
            <a:cxnSpLocks/>
          </p:cNvCxnSpPr>
          <p:nvPr/>
        </p:nvCxnSpPr>
        <p:spPr>
          <a:xfrm>
            <a:off x="698813" y="6096865"/>
            <a:ext cx="0" cy="55122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2E74E00-56C6-4CD2-A979-468CE4534CC7}"/>
              </a:ext>
            </a:extLst>
          </p:cNvPr>
          <p:cNvSpPr txBox="1"/>
          <p:nvPr/>
        </p:nvSpPr>
        <p:spPr>
          <a:xfrm rot="16200000">
            <a:off x="345535" y="6249368"/>
            <a:ext cx="5512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/>
              <a:t>100 </a:t>
            </a:r>
            <a:r>
              <a:rPr lang="it-IT" sz="1000" dirty="0" err="1"/>
              <a:t>px</a:t>
            </a:r>
            <a:endParaRPr lang="it-IT" sz="1000" dirty="0"/>
          </a:p>
        </p:txBody>
      </p: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6A8ED8D5-C428-4161-A6F8-635E5307E38D}"/>
              </a:ext>
            </a:extLst>
          </p:cNvPr>
          <p:cNvCxnSpPr>
            <a:cxnSpLocks/>
          </p:cNvCxnSpPr>
          <p:nvPr/>
        </p:nvCxnSpPr>
        <p:spPr>
          <a:xfrm flipH="1">
            <a:off x="867495" y="5701396"/>
            <a:ext cx="7180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BBF43DA6-F1BC-49DA-B4A3-3E3EA8BA5853}"/>
              </a:ext>
            </a:extLst>
          </p:cNvPr>
          <p:cNvSpPr txBox="1"/>
          <p:nvPr/>
        </p:nvSpPr>
        <p:spPr>
          <a:xfrm>
            <a:off x="912026" y="5304075"/>
            <a:ext cx="628962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900" dirty="0"/>
              <a:t>margin-left:7%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24AD2A0C-7988-4165-896A-1C568DA2138D}"/>
              </a:ext>
            </a:extLst>
          </p:cNvPr>
          <p:cNvSpPr txBox="1"/>
          <p:nvPr/>
        </p:nvSpPr>
        <p:spPr>
          <a:xfrm>
            <a:off x="6165548" y="5783318"/>
            <a:ext cx="1921440" cy="2308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900" dirty="0" err="1"/>
              <a:t>border</a:t>
            </a:r>
            <a:r>
              <a:rPr lang="it-IT" sz="900" dirty="0"/>
              <a:t>-top: 10px </a:t>
            </a:r>
            <a:r>
              <a:rPr lang="it-IT" sz="900" dirty="0" err="1"/>
              <a:t>solid</a:t>
            </a:r>
            <a:r>
              <a:rPr lang="it-IT" sz="900" dirty="0"/>
              <a:t> white</a:t>
            </a:r>
          </a:p>
        </p:txBody>
      </p:sp>
    </p:spTree>
    <p:extLst>
      <p:ext uri="{BB962C8B-B14F-4D97-AF65-F5344CB8AC3E}">
        <p14:creationId xmlns:p14="http://schemas.microsoft.com/office/powerpoint/2010/main" val="2365775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BC8A12A-443E-4FD1-9B70-631961D86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72006" y="125636"/>
            <a:ext cx="6047986" cy="660672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AC231FC2-67D4-452D-BF95-8857C992D04F}"/>
              </a:ext>
            </a:extLst>
          </p:cNvPr>
          <p:cNvSpPr txBox="1"/>
          <p:nvPr/>
        </p:nvSpPr>
        <p:spPr>
          <a:xfrm>
            <a:off x="269697" y="125636"/>
            <a:ext cx="1817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Modalità Tablet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D8DFB03-EB74-476F-A9E2-83F758EC938B}"/>
              </a:ext>
            </a:extLst>
          </p:cNvPr>
          <p:cNvCxnSpPr>
            <a:cxnSpLocks/>
          </p:cNvCxnSpPr>
          <p:nvPr/>
        </p:nvCxnSpPr>
        <p:spPr>
          <a:xfrm>
            <a:off x="2456752" y="3429000"/>
            <a:ext cx="0" cy="320093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4BDC112D-8C4A-4B85-B545-A2354D336694}"/>
              </a:ext>
            </a:extLst>
          </p:cNvPr>
          <p:cNvSpPr txBox="1"/>
          <p:nvPr/>
        </p:nvSpPr>
        <p:spPr>
          <a:xfrm rot="16200000">
            <a:off x="1199344" y="4513316"/>
            <a:ext cx="2145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Height</a:t>
            </a:r>
            <a:r>
              <a:rPr lang="it-IT" dirty="0"/>
              <a:t>: 400px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C40C478-7F1C-479A-ADC8-193A423A4E52}"/>
              </a:ext>
            </a:extLst>
          </p:cNvPr>
          <p:cNvSpPr txBox="1"/>
          <p:nvPr/>
        </p:nvSpPr>
        <p:spPr>
          <a:xfrm>
            <a:off x="3330069" y="1353931"/>
            <a:ext cx="192144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it-IT" sz="900" dirty="0"/>
              <a:t>Nome del Panificio ridimensionato e riposizionato</a:t>
            </a:r>
          </a:p>
        </p:txBody>
      </p: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F7F3327-FB62-4E42-BA92-A5CA82B86499}"/>
              </a:ext>
            </a:extLst>
          </p:cNvPr>
          <p:cNvCxnSpPr/>
          <p:nvPr/>
        </p:nvCxnSpPr>
        <p:spPr>
          <a:xfrm>
            <a:off x="3288484" y="838899"/>
            <a:ext cx="209725" cy="36911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B255E83D-0D3E-41BC-88B9-F6AA6E24105B}"/>
              </a:ext>
            </a:extLst>
          </p:cNvPr>
          <p:cNvCxnSpPr>
            <a:cxnSpLocks/>
          </p:cNvCxnSpPr>
          <p:nvPr/>
        </p:nvCxnSpPr>
        <p:spPr>
          <a:xfrm flipV="1">
            <a:off x="5385732" y="1353932"/>
            <a:ext cx="710267" cy="184665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1327E2D9-F6A5-4D9F-B7F1-C2BB826F5B60}"/>
              </a:ext>
            </a:extLst>
          </p:cNvPr>
          <p:cNvSpPr txBox="1"/>
          <p:nvPr/>
        </p:nvSpPr>
        <p:spPr>
          <a:xfrm>
            <a:off x="9418132" y="1156007"/>
            <a:ext cx="1921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/>
              <a:t>Barra di navigazione ridotta a </a:t>
            </a:r>
            <a:r>
              <a:rPr lang="it-IT" sz="900" dirty="0" err="1"/>
              <a:t>toggle</a:t>
            </a:r>
            <a:r>
              <a:rPr lang="it-IT" sz="900" dirty="0"/>
              <a:t> per menù di navigazione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D6D0672-6AC5-417E-987F-9EB1A68975A2}"/>
              </a:ext>
            </a:extLst>
          </p:cNvPr>
          <p:cNvSpPr txBox="1"/>
          <p:nvPr/>
        </p:nvSpPr>
        <p:spPr>
          <a:xfrm>
            <a:off x="9253233" y="1974715"/>
            <a:ext cx="163305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 err="1"/>
              <a:t>Justify-content:space-around</a:t>
            </a:r>
            <a:endParaRPr lang="it-IT" sz="900" dirty="0"/>
          </a:p>
          <a:p>
            <a:r>
              <a:rPr lang="it-IT" sz="900" dirty="0"/>
              <a:t>Padding:10px</a:t>
            </a:r>
          </a:p>
          <a:p>
            <a:r>
              <a:rPr lang="it-IT" sz="900" dirty="0"/>
              <a:t>Font-size:16px</a:t>
            </a:r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A5415CEB-F1B3-433D-B6DD-072A560990EA}"/>
              </a:ext>
            </a:extLst>
          </p:cNvPr>
          <p:cNvCxnSpPr>
            <a:cxnSpLocks/>
          </p:cNvCxnSpPr>
          <p:nvPr/>
        </p:nvCxnSpPr>
        <p:spPr>
          <a:xfrm>
            <a:off x="9253233" y="1853307"/>
            <a:ext cx="0" cy="7506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128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D82C09E6-A80D-4E19-8636-B435EF209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471" y="328180"/>
            <a:ext cx="3639058" cy="620164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0B9322E-8AA2-4ADF-B2B3-7CCA03CBB88F}"/>
              </a:ext>
            </a:extLst>
          </p:cNvPr>
          <p:cNvSpPr txBox="1"/>
          <p:nvPr/>
        </p:nvSpPr>
        <p:spPr>
          <a:xfrm>
            <a:off x="205042" y="208763"/>
            <a:ext cx="2279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Modalità Smartphone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C61529AC-F20C-43D4-99A9-792B86F08A7B}"/>
              </a:ext>
            </a:extLst>
          </p:cNvPr>
          <p:cNvSpPr/>
          <p:nvPr/>
        </p:nvSpPr>
        <p:spPr>
          <a:xfrm>
            <a:off x="8089784" y="3159471"/>
            <a:ext cx="357930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b="0" dirty="0">
                <a:effectLst/>
                <a:latin typeface="Consolas" panose="020B0609020204030204" pitchFamily="49" charset="0"/>
              </a:rPr>
              <a:t>Cambiata la F</a:t>
            </a:r>
            <a:r>
              <a:rPr lang="it-IT" dirty="0">
                <a:latin typeface="Consolas" panose="020B0609020204030204" pitchFamily="49" charset="0"/>
              </a:rPr>
              <a:t>lex-</a:t>
            </a:r>
            <a:r>
              <a:rPr lang="it-IT" dirty="0" err="1">
                <a:latin typeface="Consolas" panose="020B0609020204030204" pitchFamily="49" charset="0"/>
              </a:rPr>
              <a:t>direction</a:t>
            </a:r>
            <a:endParaRPr lang="it-IT" dirty="0">
              <a:latin typeface="Consolas" panose="020B0609020204030204" pitchFamily="49" charset="0"/>
            </a:endParaRPr>
          </a:p>
          <a:p>
            <a:br>
              <a:rPr lang="it-IT" dirty="0">
                <a:latin typeface="Consolas" panose="020B0609020204030204" pitchFamily="49" charset="0"/>
              </a:rPr>
            </a:br>
            <a:r>
              <a:rPr lang="en-US" dirty="0"/>
              <a:t>width: 400px</a:t>
            </a:r>
          </a:p>
          <a:p>
            <a:r>
              <a:rPr lang="en-US" dirty="0"/>
              <a:t>height: 300px</a:t>
            </a:r>
          </a:p>
          <a:p>
            <a:r>
              <a:rPr lang="en-US" dirty="0"/>
              <a:t>border: 12px solid #212121</a:t>
            </a:r>
          </a:p>
          <a:p>
            <a:r>
              <a:rPr lang="en-US" dirty="0"/>
              <a:t>margin:-4px</a:t>
            </a:r>
          </a:p>
          <a:p>
            <a:endParaRPr lang="en-US" dirty="0"/>
          </a:p>
          <a:p>
            <a:r>
              <a:rPr lang="en-US" dirty="0" err="1"/>
              <a:t>Margine</a:t>
            </a:r>
            <a:r>
              <a:rPr lang="en-US" dirty="0"/>
              <a:t> </a:t>
            </a:r>
            <a:r>
              <a:rPr lang="en-US" dirty="0" err="1"/>
              <a:t>negativo</a:t>
            </a:r>
            <a:r>
              <a:rPr lang="en-US" dirty="0"/>
              <a:t> per </a:t>
            </a:r>
            <a:r>
              <a:rPr lang="en-US" dirty="0" err="1"/>
              <a:t>unire</a:t>
            </a:r>
            <a:r>
              <a:rPr lang="en-US" dirty="0"/>
              <a:t> </a:t>
            </a:r>
            <a:r>
              <a:rPr lang="en-US" dirty="0" err="1"/>
              <a:t>meglio</a:t>
            </a:r>
            <a:r>
              <a:rPr lang="en-US" dirty="0"/>
              <a:t> le </a:t>
            </a:r>
            <a:r>
              <a:rPr lang="en-US" dirty="0" err="1"/>
              <a:t>immagini</a:t>
            </a:r>
            <a:endParaRPr lang="en-US" dirty="0"/>
          </a:p>
          <a:p>
            <a:endParaRPr lang="it-IT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3FC7BCF-15C4-4F82-8BEF-309854374495}"/>
              </a:ext>
            </a:extLst>
          </p:cNvPr>
          <p:cNvSpPr txBox="1"/>
          <p:nvPr/>
        </p:nvSpPr>
        <p:spPr>
          <a:xfrm>
            <a:off x="2403489" y="1531880"/>
            <a:ext cx="1633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900" dirty="0" err="1"/>
              <a:t>Justify-content:space-around</a:t>
            </a:r>
            <a:endParaRPr lang="it-IT" sz="900" dirty="0"/>
          </a:p>
          <a:p>
            <a:pPr algn="r"/>
            <a:r>
              <a:rPr lang="it-IT" sz="900" dirty="0"/>
              <a:t>Img-width:20px</a:t>
            </a:r>
          </a:p>
          <a:p>
            <a:pPr algn="r"/>
            <a:r>
              <a:rPr lang="it-IT" sz="900" dirty="0"/>
              <a:t>Padding:10px</a:t>
            </a:r>
          </a:p>
          <a:p>
            <a:pPr algn="r"/>
            <a:r>
              <a:rPr lang="it-IT" sz="900" dirty="0"/>
              <a:t>Font-size:</a:t>
            </a:r>
            <a:r>
              <a:rPr lang="it-IT" sz="900" u="sng" dirty="0"/>
              <a:t>13px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51A88279-4547-4168-B4DC-E530360CB651}"/>
              </a:ext>
            </a:extLst>
          </p:cNvPr>
          <p:cNvCxnSpPr>
            <a:cxnSpLocks/>
          </p:cNvCxnSpPr>
          <p:nvPr/>
        </p:nvCxnSpPr>
        <p:spPr>
          <a:xfrm>
            <a:off x="4036545" y="1542979"/>
            <a:ext cx="0" cy="49673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0971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161</Words>
  <Application>Microsoft Office PowerPoint</Application>
  <PresentationFormat>Widescreen</PresentationFormat>
  <Paragraphs>42</Paragraphs>
  <Slides>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Consolas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simone belfiore</dc:creator>
  <cp:lastModifiedBy>simone belfiore</cp:lastModifiedBy>
  <cp:revision>9</cp:revision>
  <dcterms:created xsi:type="dcterms:W3CDTF">2021-03-26T18:25:48Z</dcterms:created>
  <dcterms:modified xsi:type="dcterms:W3CDTF">2021-03-27T12:54:22Z</dcterms:modified>
</cp:coreProperties>
</file>

<file path=docProps/thumbnail.jpeg>
</file>